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9" r:id="rId2"/>
    <p:sldId id="28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87" r:id="rId12"/>
    <p:sldId id="288" r:id="rId13"/>
    <p:sldId id="265" r:id="rId14"/>
    <p:sldId id="271" r:id="rId15"/>
    <p:sldId id="266" r:id="rId16"/>
    <p:sldId id="267" r:id="rId17"/>
    <p:sldId id="268" r:id="rId18"/>
    <p:sldId id="272" r:id="rId19"/>
    <p:sldId id="273" r:id="rId20"/>
    <p:sldId id="274" r:id="rId21"/>
    <p:sldId id="275" r:id="rId22"/>
    <p:sldId id="269" r:id="rId23"/>
    <p:sldId id="276" r:id="rId24"/>
    <p:sldId id="277" r:id="rId25"/>
    <p:sldId id="278" r:id="rId26"/>
    <p:sldId id="279" r:id="rId27"/>
    <p:sldId id="280" r:id="rId28"/>
    <p:sldId id="27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52" autoAdjust="0"/>
  </p:normalViewPr>
  <p:slideViewPr>
    <p:cSldViewPr snapToGrid="0">
      <p:cViewPr varScale="1">
        <p:scale>
          <a:sx n="94" d="100"/>
          <a:sy n="94" d="100"/>
        </p:scale>
        <p:origin x="61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L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3B2D6-CCAB-47BA-8E30-9D7F22B0B946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L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L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D0878-A497-4C90-9C7B-9DE8F9CE5460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72329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L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D0878-A497-4C90-9C7B-9DE8F9CE5460}" type="slidenum">
              <a:rPr lang="de-LU" smtClean="0"/>
              <a:t>23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404411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L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D0878-A497-4C90-9C7B-9DE8F9CE5460}" type="slidenum">
              <a:rPr lang="de-LU" smtClean="0"/>
              <a:t>27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56585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C3647-5BE5-8AE9-8CAD-E3C376050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439877-D8BA-77DE-4AF5-2B1CC8167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L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101D69-3C69-210A-DCB7-02524D80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1070-DE45-E898-09C6-E17DBF29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4C6AAF-DD61-A0FB-EF02-ADDDDD79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26587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41705-1890-2776-A6D0-436B8E83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DC0A402-C9D7-4148-03DA-EDE5EB6E5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5DBE17-7C61-94B2-A1DE-33FE2725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A78F8B-DE3E-0BFC-8F0F-7E2AB7A3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BDC55A-8107-06EE-FC33-D7830633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124023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F315AC-AE2D-8BA0-E1ED-49A71417F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50F23C1-6219-2B39-1AC5-5C967B29C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E72FE3-4CE7-904D-2556-4793774A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91F979-F506-4C39-A074-B30209F0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A1707E-3D51-91AB-E6D3-24214C1A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30065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Separator">
  <p:cSld name="Slide Separato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>
            <a:spLocks noGrp="1"/>
          </p:cNvSpPr>
          <p:nvPr>
            <p:ph type="body" idx="1"/>
          </p:nvPr>
        </p:nvSpPr>
        <p:spPr>
          <a:xfrm>
            <a:off x="3670438" y="2481073"/>
            <a:ext cx="4868642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None/>
              <a:defRPr sz="4400">
                <a:solidFill>
                  <a:srgbClr val="0C0C0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2"/>
          </p:nvPr>
        </p:nvSpPr>
        <p:spPr>
          <a:xfrm>
            <a:off x="2652713" y="3432798"/>
            <a:ext cx="68945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/>
          <p:nvPr/>
        </p:nvSpPr>
        <p:spPr>
          <a:xfrm>
            <a:off x="-1556" y="0"/>
            <a:ext cx="12193556" cy="64656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5062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07A70-CA4D-7AE9-50C7-5DA5D561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236A1-6655-3F7C-FC9D-DD72DE36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E645F5-62A8-E3E7-3A12-6AE27D8F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87F098-AB7F-C56C-D389-F229A824A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CF8609-8C83-3BC3-ECAB-60994DD6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97480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CF2D3-6391-2A37-0F94-1EA1146B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0DDD30-C807-B40E-3543-2C50A2867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D6C7F9-0700-9DCA-E7C8-C70C4E1A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2DA571-A84C-2B9D-E1F9-B0C2F565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D702E2-796D-4474-9BB2-FC1ADF3C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06722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6DFB6-8150-D97E-3D61-8C6D07A2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EA72CA-D0FB-BFCE-779F-5923C33E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C1EB5C-487A-F3D1-7478-18095EBF4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601E87-DCB8-1E57-C18D-DE834457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85554B-2F38-826B-E5D4-9EB71108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55D0D5-1276-95C3-FC26-ACFBBC17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176758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B53C4-39E5-B8BB-91F5-B011D184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A421CE-D354-C22F-2D35-CC85AFC4C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0AB464-94EE-0392-F826-78ABAB03C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ABC15D-51D3-5384-22BE-920EC43EA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E9BED7-6B4A-5DD2-01B2-46B7960C0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6270EF6-A241-0A43-D243-20EB81BF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3FAA90-A3C4-FC54-2337-E1B7E5E3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AA544A-3B4C-DDD1-6FB7-7D235603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410330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A7BEA-06A2-3AA9-E3DE-20FC865C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1DEDA0-7B26-7713-37C6-752C3963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A840B3-46F1-6A9F-3F36-9C83D0CD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F06F03-0E8B-7D83-F085-9D30C889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61550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AFA1D27-AB18-B417-D543-1A8D8D77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D0435B-7763-CAB1-FEC8-67F5A306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63693-B319-3DBC-4394-5658EA2C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314797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8F86F-E373-4597-5FFE-1CEB07132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8CEDD6-6960-A45A-C0F4-C25097F8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2BB33E-7EB9-0ACA-370D-9C41DB2AE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09312E-81A1-F1A9-0C41-22D57381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1FDF5D-B547-E50F-96F0-B5A2344B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EB1A3E-E6F0-85A3-8541-85D6AFA5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05417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F76ECA-577B-D210-78E7-1C5051B2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1C7EDC3-6FA2-223E-4993-7F44DC6829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LU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B8EBC3-FD37-E81D-11FF-027D1E874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A87E50-1586-4982-66E3-C54B2276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DAF62-F0F2-0F39-EA7E-D81339D9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L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C67449-FD2D-0B3A-D133-AA839CEB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54980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4A042C5-1799-BF22-8E2E-00087CBB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L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9490B3-5124-CE76-9E16-1DA57EAF9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L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A0EDC3-001E-5F6E-BECD-4BBC12180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0E0AB-F139-440A-ADBC-E1808A2C07D9}" type="datetimeFigureOut">
              <a:rPr lang="de-LU" smtClean="0"/>
              <a:t>06.10.2025</a:t>
            </a:fld>
            <a:endParaRPr lang="de-L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813449-6007-C697-81A8-2F4B078FC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L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BF6BDE-E956-7A6E-BEE4-FB07CC82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544FE-5574-46CE-A065-E2E816B21345}" type="slidenum">
              <a:rPr lang="de-LU" smtClean="0"/>
              <a:t>‹Nr.›</a:t>
            </a:fld>
            <a:endParaRPr lang="de-LU"/>
          </a:p>
        </p:txBody>
      </p:sp>
    </p:spTree>
    <p:extLst>
      <p:ext uri="{BB962C8B-B14F-4D97-AF65-F5344CB8AC3E}">
        <p14:creationId xmlns:p14="http://schemas.microsoft.com/office/powerpoint/2010/main" val="203273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"/>
          <p:cNvSpPr txBox="1">
            <a:spLocks noGrp="1"/>
          </p:cNvSpPr>
          <p:nvPr>
            <p:ph type="body" idx="1"/>
          </p:nvPr>
        </p:nvSpPr>
        <p:spPr>
          <a:xfrm>
            <a:off x="2153242" y="2481073"/>
            <a:ext cx="790312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None/>
            </a:pPr>
            <a:r>
              <a:rPr lang="de-DE"/>
              <a:t>Content Management Systems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1"/>
          <p:cNvSpPr txBox="1">
            <a:spLocks noGrp="1"/>
          </p:cNvSpPr>
          <p:nvPr>
            <p:ph type="body" idx="2"/>
          </p:nvPr>
        </p:nvSpPr>
        <p:spPr>
          <a:xfrm>
            <a:off x="2652713" y="3432798"/>
            <a:ext cx="68945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de-DE" sz="2400"/>
              <a:t>Verbesserungsideen KuLaDig</a:t>
            </a:r>
            <a:br>
              <a:rPr lang="de-DE" sz="2400">
                <a:solidFill>
                  <a:schemeClr val="accent1"/>
                </a:solidFill>
              </a:rPr>
            </a:br>
            <a:endParaRPr sz="2400"/>
          </a:p>
        </p:txBody>
      </p:sp>
      <p:cxnSp>
        <p:nvCxnSpPr>
          <p:cNvPr id="454" name="Google Shape;454;p1"/>
          <p:cNvCxnSpPr/>
          <p:nvPr/>
        </p:nvCxnSpPr>
        <p:spPr>
          <a:xfrm>
            <a:off x="3071719" y="3264938"/>
            <a:ext cx="6008914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B1FC5DC-AB61-DDB6-A241-7B889CA50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680" y="0"/>
            <a:ext cx="6830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B2098C9-36E9-6C05-9BD8-AB8BF6755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580" y="2233"/>
            <a:ext cx="9006840" cy="68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61426D7-F12D-CE23-D3FD-697DC539F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530" y="0"/>
            <a:ext cx="7520940" cy="68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A581A-5897-9D6B-55A1-7FD8DB25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845" y="2862518"/>
            <a:ext cx="10515600" cy="1325563"/>
          </a:xfrm>
        </p:spPr>
        <p:txBody>
          <a:bodyPr/>
          <a:lstStyle/>
          <a:p>
            <a:r>
              <a:rPr lang="de-LU" dirty="0"/>
              <a:t>Login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661977A-A59A-C12C-DC83-4870E6171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064" y="-1"/>
            <a:ext cx="7398936" cy="68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BB7DA-E734-75EC-48D1-D3BE42C6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4" y="2766218"/>
            <a:ext cx="10515600" cy="1325563"/>
          </a:xfrm>
        </p:spPr>
        <p:txBody>
          <a:bodyPr/>
          <a:lstStyle/>
          <a:p>
            <a:r>
              <a:rPr lang="de-LU" dirty="0"/>
              <a:t>Change Passwort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AF46149-4A89-0853-CF6D-CE9449F01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2295" y="0"/>
            <a:ext cx="739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55ADC-0600-0B40-F367-CE65F3EC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2577383"/>
            <a:ext cx="10515600" cy="1325563"/>
          </a:xfrm>
        </p:spPr>
        <p:txBody>
          <a:bodyPr/>
          <a:lstStyle/>
          <a:p>
            <a:r>
              <a:rPr lang="de-LU" dirty="0"/>
              <a:t>FAQ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0A0C3E4-3566-184E-213D-7C588FBD5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0" y="0"/>
            <a:ext cx="7162800" cy="68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6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5FC8-1EC5-0074-17AA-7233258D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Anmelden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CD509B6-DD5A-434F-7A8F-DAC8CFADC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8303" y="0"/>
            <a:ext cx="7023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1B5E8-6512-B4B5-9607-2FD437E7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Impressum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8329BEB-60C3-06EE-57BA-BDFDF520C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6051" y="3211"/>
            <a:ext cx="3097760" cy="68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6610D95-B62F-4811-D13F-BBB7A85E1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687" y="0"/>
            <a:ext cx="8810625" cy="68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2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1118521-0BCF-EA93-7956-41C57708F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783" y="0"/>
            <a:ext cx="10521342" cy="68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9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A1F9B-9924-DA50-8835-B545380C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Websites vergleich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07E4EFAE-5D62-3016-C88E-5E3DEE916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9160"/>
            <a:ext cx="12192000" cy="15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92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4149680-1606-8B83-E58B-1786C3DF5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780" y="0"/>
            <a:ext cx="8454439" cy="68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32A2A-7A8A-8CC2-D264-450F3C27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LU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591699-7F65-6F83-89BB-A2F6E8760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310" y="365125"/>
            <a:ext cx="12230619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69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CB96D-82B6-05FF-3374-A9864084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Datenschutz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E13FA8-855A-262F-6122-274F94A8C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678" y="-1"/>
            <a:ext cx="2315922" cy="693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F7FD8B-553D-A086-0EA8-EDC851F40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635" y="91439"/>
            <a:ext cx="10412730" cy="6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AD3E98-F689-0A56-9638-B850E8A1A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0" y="0"/>
            <a:ext cx="8732520" cy="6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05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671BA5-3A1B-5E54-A02A-D6C9D21BC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790" y="0"/>
            <a:ext cx="10218420" cy="68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140B6BD-4C5B-FD8E-D946-2A1A16761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405" y="1774"/>
            <a:ext cx="9521190" cy="68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4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FC7118D-B940-AB32-C1D4-D3A69FD3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59" y="0"/>
            <a:ext cx="9172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B8C18-5EF2-A2F9-E002-58A115A8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0515600" cy="1325563"/>
          </a:xfrm>
        </p:spPr>
        <p:txBody>
          <a:bodyPr/>
          <a:lstStyle/>
          <a:p>
            <a:r>
              <a:rPr lang="de-LU" dirty="0"/>
              <a:t>Erklärung zur Barrierefreiheit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89B3391-6746-88D0-2ED9-CD54ACE0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650" y="15445"/>
            <a:ext cx="3366440" cy="68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971F2D9-6377-4B30-CFC8-3D1AEE366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150"/>
            <a:ext cx="12192000" cy="66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7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74680-4364-3FB9-FEAE-760C44DE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Startpage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86A9A52-9AE7-2095-3B64-C7E436EB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100" y="0"/>
            <a:ext cx="5859780" cy="68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6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E4B3071-CD31-1DA6-6646-9407CD30C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3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FCF4E7F-C52E-B866-52FA-590364B78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825" y="17310"/>
            <a:ext cx="7372350" cy="68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A25160-B751-2008-40CE-88A255878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280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6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5BFF65-CCE8-CE2D-50F2-5438AE69F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286"/>
            <a:ext cx="12192000" cy="658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44454-F804-2706-263A-C51AA178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LU" dirty="0"/>
              <a:t>Suchen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232BF9F-6AE9-7FE1-972B-78AA4B6FC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384" y="-1"/>
            <a:ext cx="7460739" cy="68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7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EA0C71-A46F-A5B6-4A45-62B45285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14" y="0"/>
            <a:ext cx="11481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4D98A-2818-39B0-18A4-5C36F374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54" y="2103437"/>
            <a:ext cx="10515600" cy="1325563"/>
          </a:xfrm>
        </p:spPr>
        <p:txBody>
          <a:bodyPr/>
          <a:lstStyle/>
          <a:p>
            <a:r>
              <a:rPr lang="de-LU" dirty="0"/>
              <a:t>Karte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61124AC-DE51-7DCB-5757-1DBCC19C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213" y="-14076"/>
            <a:ext cx="8042787" cy="68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78CC5-C966-7229-0158-3380F6F9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9899"/>
            <a:ext cx="10515600" cy="1325563"/>
          </a:xfrm>
        </p:spPr>
        <p:txBody>
          <a:bodyPr/>
          <a:lstStyle/>
          <a:p>
            <a:r>
              <a:rPr lang="de-LU"/>
              <a:t>Objektseite</a:t>
            </a:r>
            <a:endParaRPr lang="de-LU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A2071F4-08F9-9D0C-F5D7-84E85586D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5067" y="1"/>
            <a:ext cx="3087623" cy="68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2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16</Paragraphs>
  <Slides>31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Roboto Light</vt:lpstr>
      <vt:lpstr>Office</vt:lpstr>
      <vt:lpstr>PowerPoint-Präsentation</vt:lpstr>
      <vt:lpstr>Websites vergleich</vt:lpstr>
      <vt:lpstr>Startpage</vt:lpstr>
      <vt:lpstr>PowerPoint-Präsentation</vt:lpstr>
      <vt:lpstr>PowerPoint-Präsentation</vt:lpstr>
      <vt:lpstr>Suchen</vt:lpstr>
      <vt:lpstr>PowerPoint-Präsentation</vt:lpstr>
      <vt:lpstr>Karte</vt:lpstr>
      <vt:lpstr>Objektseite</vt:lpstr>
      <vt:lpstr>PowerPoint-Präsentation</vt:lpstr>
      <vt:lpstr>PowerPoint-Präsentation</vt:lpstr>
      <vt:lpstr>PowerPoint-Präsentation</vt:lpstr>
      <vt:lpstr>Login</vt:lpstr>
      <vt:lpstr>Change Passwort</vt:lpstr>
      <vt:lpstr>FAQ</vt:lpstr>
      <vt:lpstr>Anmelden</vt:lpstr>
      <vt:lpstr>Impressum</vt:lpstr>
      <vt:lpstr>PowerPoint-Präsentation</vt:lpstr>
      <vt:lpstr>PowerPoint-Präsentation</vt:lpstr>
      <vt:lpstr>PowerPoint-Präsentation</vt:lpstr>
      <vt:lpstr>PowerPoint-Präsentation</vt:lpstr>
      <vt:lpstr>Datenschutz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Erklärung zur Barrierefreiheit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Pierre Horsmans</dc:creator>
  <cp:lastModifiedBy>Pierre Horsmans</cp:lastModifiedBy>
  <cp:revision>18</cp:revision>
  <dcterms:created xsi:type="dcterms:W3CDTF">2025-10-01T17:53:44Z</dcterms:created>
  <dcterms:modified xsi:type="dcterms:W3CDTF">2025-10-06T18:23:33Z</dcterms:modified>
</cp:coreProperties>
</file>